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36" autoAdjust="0"/>
    <p:restoredTop sz="94660"/>
  </p:normalViewPr>
  <p:slideViewPr>
    <p:cSldViewPr>
      <p:cViewPr varScale="1">
        <p:scale>
          <a:sx n="78" d="100"/>
          <a:sy n="78" d="100"/>
        </p:scale>
        <p:origin x="-8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4716F-14D2-4BBD-8902-EB6F448405EC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B487A317-1032-4B40-8596-9074E77FD4A5}">
      <dgm:prSet phldrT="[Текст]" custT="1"/>
      <dgm:spPr/>
      <dgm:t>
        <a:bodyPr/>
        <a:lstStyle/>
        <a:p>
          <a:r>
            <a:rPr lang="ru-RU" sz="1800" dirty="0" smtClean="0"/>
            <a:t>Самостоятельная двигательная активность</a:t>
          </a:r>
          <a:endParaRPr lang="ru-RU" sz="1800" dirty="0"/>
        </a:p>
      </dgm:t>
    </dgm:pt>
    <dgm:pt modelId="{3B46CCCA-D78F-4E1E-910A-B4C344D9ED0D}" type="parTrans" cxnId="{1909B216-ADBB-4C3F-AE3E-BA6E3430F5E1}">
      <dgm:prSet/>
      <dgm:spPr/>
      <dgm:t>
        <a:bodyPr/>
        <a:lstStyle/>
        <a:p>
          <a:endParaRPr lang="ru-RU"/>
        </a:p>
      </dgm:t>
    </dgm:pt>
    <dgm:pt modelId="{DD14D821-A405-4A11-959B-D2459F0ACCAE}" type="sibTrans" cxnId="{1909B216-ADBB-4C3F-AE3E-BA6E3430F5E1}">
      <dgm:prSet/>
      <dgm:spPr/>
      <dgm:t>
        <a:bodyPr/>
        <a:lstStyle/>
        <a:p>
          <a:endParaRPr lang="ru-RU" dirty="0"/>
        </a:p>
      </dgm:t>
    </dgm:pt>
    <dgm:pt modelId="{93A5842A-4F3F-4B74-8C28-8E6530AF42B8}">
      <dgm:prSet phldrT="[Текст]" custT="1"/>
      <dgm:spPr/>
      <dgm:t>
        <a:bodyPr/>
        <a:lstStyle/>
        <a:p>
          <a:r>
            <a:rPr lang="ru-RU" sz="2000" dirty="0" smtClean="0"/>
            <a:t>Пособия, стимулирующие разнообразную двигательную активность</a:t>
          </a:r>
          <a:endParaRPr lang="ru-RU" sz="2000" dirty="0"/>
        </a:p>
      </dgm:t>
    </dgm:pt>
    <dgm:pt modelId="{9BBD51A6-B7BD-44F8-AD11-FB22A4A46C45}" type="parTrans" cxnId="{BE3C2243-2E9D-46F0-B3BA-C2A3B956B5E4}">
      <dgm:prSet/>
      <dgm:spPr/>
      <dgm:t>
        <a:bodyPr/>
        <a:lstStyle/>
        <a:p>
          <a:endParaRPr lang="ru-RU"/>
        </a:p>
      </dgm:t>
    </dgm:pt>
    <dgm:pt modelId="{2BFB7083-247E-4DB9-8E16-018322C12367}" type="sibTrans" cxnId="{BE3C2243-2E9D-46F0-B3BA-C2A3B956B5E4}">
      <dgm:prSet/>
      <dgm:spPr/>
      <dgm:t>
        <a:bodyPr/>
        <a:lstStyle/>
        <a:p>
          <a:endParaRPr lang="ru-RU" dirty="0"/>
        </a:p>
      </dgm:t>
    </dgm:pt>
    <dgm:pt modelId="{F47844C0-B2A6-47A8-BBD7-B6E5D84BFE48}">
      <dgm:prSet phldrT="[Текст]" custT="1"/>
      <dgm:spPr/>
      <dgm:t>
        <a:bodyPr/>
        <a:lstStyle/>
        <a:p>
          <a:r>
            <a:rPr lang="ru-RU" sz="2000" dirty="0" smtClean="0"/>
            <a:t>- Физкультурный уголок с набором спортивного инвентаря;</a:t>
          </a:r>
        </a:p>
        <a:p>
          <a:endParaRPr lang="ru-RU" sz="2000" dirty="0" smtClean="0"/>
        </a:p>
        <a:p>
          <a:r>
            <a:rPr lang="ru-RU" sz="2000" dirty="0" smtClean="0"/>
            <a:t>- Шапочки для  подвижных игр:</a:t>
          </a:r>
        </a:p>
        <a:p>
          <a:endParaRPr lang="ru-RU" sz="2000" dirty="0" smtClean="0"/>
        </a:p>
        <a:p>
          <a:r>
            <a:rPr lang="ru-RU" sz="2000" dirty="0" smtClean="0"/>
            <a:t>- Коврики для профилактики плоскостопия;</a:t>
          </a:r>
        </a:p>
        <a:p>
          <a:endParaRPr lang="ru-RU" sz="2000" dirty="0" smtClean="0"/>
        </a:p>
        <a:p>
          <a:r>
            <a:rPr lang="ru-RU" sz="2000" dirty="0" smtClean="0"/>
            <a:t>- Дорожка здоровья.</a:t>
          </a:r>
          <a:endParaRPr lang="ru-RU" sz="2000" dirty="0"/>
        </a:p>
      </dgm:t>
    </dgm:pt>
    <dgm:pt modelId="{4285E279-F1DD-4B11-810C-1D385C8828F3}" type="parTrans" cxnId="{4862EA5C-40F8-4507-9E14-69618678BA02}">
      <dgm:prSet/>
      <dgm:spPr/>
      <dgm:t>
        <a:bodyPr/>
        <a:lstStyle/>
        <a:p>
          <a:endParaRPr lang="ru-RU"/>
        </a:p>
      </dgm:t>
    </dgm:pt>
    <dgm:pt modelId="{4BBA804D-4E39-45F0-A8CD-A0DA59CB5C7E}" type="sibTrans" cxnId="{4862EA5C-40F8-4507-9E14-69618678BA02}">
      <dgm:prSet/>
      <dgm:spPr/>
      <dgm:t>
        <a:bodyPr/>
        <a:lstStyle/>
        <a:p>
          <a:endParaRPr lang="ru-RU"/>
        </a:p>
      </dgm:t>
    </dgm:pt>
    <dgm:pt modelId="{3D4A0CFE-D3DB-4EBA-B361-F80489CDC470}" type="pres">
      <dgm:prSet presAssocID="{7774716F-14D2-4BBD-8902-EB6F448405EC}" presName="Name0" presStyleCnt="0">
        <dgm:presLayoutVars>
          <dgm:dir/>
          <dgm:resizeHandles val="exact"/>
        </dgm:presLayoutVars>
      </dgm:prSet>
      <dgm:spPr/>
    </dgm:pt>
    <dgm:pt modelId="{53850D32-4646-4FF5-8DED-76DBC5296B14}" type="pres">
      <dgm:prSet presAssocID="{B487A317-1032-4B40-8596-9074E77FD4A5}" presName="node" presStyleLbl="node1" presStyleIdx="0" presStyleCnt="3" custScaleX="110017" custScaleY="117634" custLinFactNeighborX="-767" custLinFactNeighborY="-5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F9374-AFF9-4B13-9F23-F745ABE9CB2E}" type="pres">
      <dgm:prSet presAssocID="{DD14D821-A405-4A11-959B-D2459F0ACCAE}" presName="sibTrans" presStyleLbl="sibTrans2D1" presStyleIdx="0" presStyleCnt="2"/>
      <dgm:spPr/>
    </dgm:pt>
    <dgm:pt modelId="{C197030B-3AB4-400D-A4F6-7CB24B39EA83}" type="pres">
      <dgm:prSet presAssocID="{DD14D821-A405-4A11-959B-D2459F0ACCAE}" presName="connectorText" presStyleLbl="sibTrans2D1" presStyleIdx="0" presStyleCnt="2"/>
      <dgm:spPr/>
    </dgm:pt>
    <dgm:pt modelId="{B70D544E-E941-40B4-820B-3E0434186BCD}" type="pres">
      <dgm:prSet presAssocID="{93A5842A-4F3F-4B74-8C28-8E6530AF42B8}" presName="node" presStyleLbl="node1" presStyleIdx="1" presStyleCnt="3" custScaleX="113974" custScaleY="131167">
        <dgm:presLayoutVars>
          <dgm:bulletEnabled val="1"/>
        </dgm:presLayoutVars>
      </dgm:prSet>
      <dgm:spPr/>
    </dgm:pt>
    <dgm:pt modelId="{556AC666-AE3C-48D8-BA72-D41AFDDF4139}" type="pres">
      <dgm:prSet presAssocID="{2BFB7083-247E-4DB9-8E16-018322C12367}" presName="sibTrans" presStyleLbl="sibTrans2D1" presStyleIdx="1" presStyleCnt="2"/>
      <dgm:spPr/>
    </dgm:pt>
    <dgm:pt modelId="{D6190C73-DDEE-4A1A-A3F3-6AA31D33B1DD}" type="pres">
      <dgm:prSet presAssocID="{2BFB7083-247E-4DB9-8E16-018322C12367}" presName="connectorText" presStyleLbl="sibTrans2D1" presStyleIdx="1" presStyleCnt="2"/>
      <dgm:spPr/>
    </dgm:pt>
    <dgm:pt modelId="{FA3CC551-015F-4D98-8F9E-AB10D5A114F6}" type="pres">
      <dgm:prSet presAssocID="{F47844C0-B2A6-47A8-BBD7-B6E5D84BFE48}" presName="node" presStyleLbl="node1" presStyleIdx="2" presStyleCnt="3" custScaleX="133430" custScaleY="118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64003E-14D9-4D81-99A7-AB94CF46769B}" type="presOf" srcId="{DD14D821-A405-4A11-959B-D2459F0ACCAE}" destId="{C197030B-3AB4-400D-A4F6-7CB24B39EA83}" srcOrd="1" destOrd="0" presId="urn:microsoft.com/office/officeart/2005/8/layout/process1"/>
    <dgm:cxn modelId="{1909B216-ADBB-4C3F-AE3E-BA6E3430F5E1}" srcId="{7774716F-14D2-4BBD-8902-EB6F448405EC}" destId="{B487A317-1032-4B40-8596-9074E77FD4A5}" srcOrd="0" destOrd="0" parTransId="{3B46CCCA-D78F-4E1E-910A-B4C344D9ED0D}" sibTransId="{DD14D821-A405-4A11-959B-D2459F0ACCAE}"/>
    <dgm:cxn modelId="{01B4F178-096D-420B-A3A1-64D9F3C66410}" type="presOf" srcId="{DD14D821-A405-4A11-959B-D2459F0ACCAE}" destId="{ACBF9374-AFF9-4B13-9F23-F745ABE9CB2E}" srcOrd="0" destOrd="0" presId="urn:microsoft.com/office/officeart/2005/8/layout/process1"/>
    <dgm:cxn modelId="{2A7C12EA-809C-4A58-86EF-225741F1E5D6}" type="presOf" srcId="{2BFB7083-247E-4DB9-8E16-018322C12367}" destId="{556AC666-AE3C-48D8-BA72-D41AFDDF4139}" srcOrd="0" destOrd="0" presId="urn:microsoft.com/office/officeart/2005/8/layout/process1"/>
    <dgm:cxn modelId="{4862EA5C-40F8-4507-9E14-69618678BA02}" srcId="{7774716F-14D2-4BBD-8902-EB6F448405EC}" destId="{F47844C0-B2A6-47A8-BBD7-B6E5D84BFE48}" srcOrd="2" destOrd="0" parTransId="{4285E279-F1DD-4B11-810C-1D385C8828F3}" sibTransId="{4BBA804D-4E39-45F0-A8CD-A0DA59CB5C7E}"/>
    <dgm:cxn modelId="{E11C9E9F-C17F-4765-A98B-D31CBD9046FD}" type="presOf" srcId="{93A5842A-4F3F-4B74-8C28-8E6530AF42B8}" destId="{B70D544E-E941-40B4-820B-3E0434186BCD}" srcOrd="0" destOrd="0" presId="urn:microsoft.com/office/officeart/2005/8/layout/process1"/>
    <dgm:cxn modelId="{22C8DDDF-237A-4D63-895F-188CFE103BEE}" type="presOf" srcId="{F47844C0-B2A6-47A8-BBD7-B6E5D84BFE48}" destId="{FA3CC551-015F-4D98-8F9E-AB10D5A114F6}" srcOrd="0" destOrd="0" presId="urn:microsoft.com/office/officeart/2005/8/layout/process1"/>
    <dgm:cxn modelId="{6FE4890B-C6B8-4EF4-A5BF-86D59B1D85BF}" type="presOf" srcId="{7774716F-14D2-4BBD-8902-EB6F448405EC}" destId="{3D4A0CFE-D3DB-4EBA-B361-F80489CDC470}" srcOrd="0" destOrd="0" presId="urn:microsoft.com/office/officeart/2005/8/layout/process1"/>
    <dgm:cxn modelId="{BE3C2243-2E9D-46F0-B3BA-C2A3B956B5E4}" srcId="{7774716F-14D2-4BBD-8902-EB6F448405EC}" destId="{93A5842A-4F3F-4B74-8C28-8E6530AF42B8}" srcOrd="1" destOrd="0" parTransId="{9BBD51A6-B7BD-44F8-AD11-FB22A4A46C45}" sibTransId="{2BFB7083-247E-4DB9-8E16-018322C12367}"/>
    <dgm:cxn modelId="{FAE1D7D7-7E3D-4F40-87E5-FC785E61413E}" type="presOf" srcId="{2BFB7083-247E-4DB9-8E16-018322C12367}" destId="{D6190C73-DDEE-4A1A-A3F3-6AA31D33B1DD}" srcOrd="1" destOrd="0" presId="urn:microsoft.com/office/officeart/2005/8/layout/process1"/>
    <dgm:cxn modelId="{50445CC2-A55B-4C25-AE31-20FEF488DAE1}" type="presOf" srcId="{B487A317-1032-4B40-8596-9074E77FD4A5}" destId="{53850D32-4646-4FF5-8DED-76DBC5296B14}" srcOrd="0" destOrd="0" presId="urn:microsoft.com/office/officeart/2005/8/layout/process1"/>
    <dgm:cxn modelId="{A6D0796F-5E03-4B87-AEB2-3DCCBF255C20}" type="presParOf" srcId="{3D4A0CFE-D3DB-4EBA-B361-F80489CDC470}" destId="{53850D32-4646-4FF5-8DED-76DBC5296B14}" srcOrd="0" destOrd="0" presId="urn:microsoft.com/office/officeart/2005/8/layout/process1"/>
    <dgm:cxn modelId="{11B84A3E-F8F6-4802-AD77-94A60CBF411B}" type="presParOf" srcId="{3D4A0CFE-D3DB-4EBA-B361-F80489CDC470}" destId="{ACBF9374-AFF9-4B13-9F23-F745ABE9CB2E}" srcOrd="1" destOrd="0" presId="urn:microsoft.com/office/officeart/2005/8/layout/process1"/>
    <dgm:cxn modelId="{43BE971A-9BCB-464E-9075-93D197EB9499}" type="presParOf" srcId="{ACBF9374-AFF9-4B13-9F23-F745ABE9CB2E}" destId="{C197030B-3AB4-400D-A4F6-7CB24B39EA83}" srcOrd="0" destOrd="0" presId="urn:microsoft.com/office/officeart/2005/8/layout/process1"/>
    <dgm:cxn modelId="{19BB5BBA-CDBC-4206-AA4F-9A42269F73A6}" type="presParOf" srcId="{3D4A0CFE-D3DB-4EBA-B361-F80489CDC470}" destId="{B70D544E-E941-40B4-820B-3E0434186BCD}" srcOrd="2" destOrd="0" presId="urn:microsoft.com/office/officeart/2005/8/layout/process1"/>
    <dgm:cxn modelId="{EFBCA738-7199-4677-9E09-5769D55191AE}" type="presParOf" srcId="{3D4A0CFE-D3DB-4EBA-B361-F80489CDC470}" destId="{556AC666-AE3C-48D8-BA72-D41AFDDF4139}" srcOrd="3" destOrd="0" presId="urn:microsoft.com/office/officeart/2005/8/layout/process1"/>
    <dgm:cxn modelId="{49DEF857-DE9C-42D4-9860-E14E1D2CA2D5}" type="presParOf" srcId="{556AC666-AE3C-48D8-BA72-D41AFDDF4139}" destId="{D6190C73-DDEE-4A1A-A3F3-6AA31D33B1DD}" srcOrd="0" destOrd="0" presId="urn:microsoft.com/office/officeart/2005/8/layout/process1"/>
    <dgm:cxn modelId="{1D2559BE-3102-4523-99FA-A67DD96CC078}" type="presParOf" srcId="{3D4A0CFE-D3DB-4EBA-B361-F80489CDC470}" destId="{FA3CC551-015F-4D98-8F9E-AB10D5A114F6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458E6-F63E-4147-B152-C57106A5EF27}" type="doc">
      <dgm:prSet loTypeId="urn:microsoft.com/office/officeart/2005/8/layout/hierarchy2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2651BB-B232-4812-A319-E0B17D9DC6B0}">
      <dgm:prSet phldrT="[Текст]" custT="1"/>
      <dgm:spPr/>
      <dgm:t>
        <a:bodyPr/>
        <a:lstStyle/>
        <a:p>
          <a:r>
            <a:rPr lang="ru-RU" sz="1800" dirty="0" smtClean="0"/>
            <a:t>Игры для активной деятельности детей в условиях группы</a:t>
          </a:r>
          <a:endParaRPr lang="ru-RU" sz="1800" dirty="0"/>
        </a:p>
      </dgm:t>
    </dgm:pt>
    <dgm:pt modelId="{EB73BE98-73E8-45D7-AE57-9D696E99742B}" type="parTrans" cxnId="{7377C24F-BCB5-40F8-8B17-992C2EB54231}">
      <dgm:prSet/>
      <dgm:spPr/>
      <dgm:t>
        <a:bodyPr/>
        <a:lstStyle/>
        <a:p>
          <a:endParaRPr lang="ru-RU"/>
        </a:p>
      </dgm:t>
    </dgm:pt>
    <dgm:pt modelId="{D1DD2606-481F-4D54-8681-9FBF134FE241}" type="sibTrans" cxnId="{7377C24F-BCB5-40F8-8B17-992C2EB54231}">
      <dgm:prSet/>
      <dgm:spPr/>
      <dgm:t>
        <a:bodyPr/>
        <a:lstStyle/>
        <a:p>
          <a:endParaRPr lang="ru-RU"/>
        </a:p>
      </dgm:t>
    </dgm:pt>
    <dgm:pt modelId="{F3EF2A71-9E51-470E-8199-DB29E77A7089}">
      <dgm:prSet phldrT="[Текст]" custT="1"/>
      <dgm:spPr/>
      <dgm:t>
        <a:bodyPr/>
        <a:lstStyle/>
        <a:p>
          <a:r>
            <a:rPr lang="ru-RU" sz="2000" dirty="0" smtClean="0"/>
            <a:t>Игры с ковриками</a:t>
          </a:r>
          <a:endParaRPr lang="ru-RU" sz="2000" dirty="0"/>
        </a:p>
      </dgm:t>
    </dgm:pt>
    <dgm:pt modelId="{6007315D-939A-4480-909F-01854F4F14FF}" type="parTrans" cxnId="{5ED3B5E5-8AD5-4790-9538-54E399D4B02E}">
      <dgm:prSet/>
      <dgm:spPr/>
      <dgm:t>
        <a:bodyPr/>
        <a:lstStyle/>
        <a:p>
          <a:endParaRPr lang="ru-RU"/>
        </a:p>
      </dgm:t>
    </dgm:pt>
    <dgm:pt modelId="{5B013043-926C-4AB0-95BF-67CF652482D8}" type="sibTrans" cxnId="{5ED3B5E5-8AD5-4790-9538-54E399D4B02E}">
      <dgm:prSet/>
      <dgm:spPr/>
      <dgm:t>
        <a:bodyPr/>
        <a:lstStyle/>
        <a:p>
          <a:endParaRPr lang="ru-RU"/>
        </a:p>
      </dgm:t>
    </dgm:pt>
    <dgm:pt modelId="{7BAC3136-1FBA-41A0-8717-9292A9680DA2}">
      <dgm:prSet phldrT="[Текст]" custT="1"/>
      <dgm:spPr/>
      <dgm:t>
        <a:bodyPr/>
        <a:lstStyle/>
        <a:p>
          <a:r>
            <a:rPr lang="ru-RU" sz="2000" dirty="0" smtClean="0"/>
            <a:t>«классики»</a:t>
          </a:r>
        </a:p>
        <a:p>
          <a:r>
            <a:rPr lang="ru-RU" sz="2000" dirty="0" smtClean="0"/>
            <a:t>«гигантские шаги»</a:t>
          </a:r>
        </a:p>
        <a:p>
          <a:r>
            <a:rPr lang="ru-RU" sz="2000" dirty="0" smtClean="0"/>
            <a:t>«весёлая дорожка»</a:t>
          </a:r>
        </a:p>
        <a:p>
          <a:r>
            <a:rPr lang="ru-RU" sz="2000" dirty="0" smtClean="0"/>
            <a:t>«займи своё место»</a:t>
          </a:r>
          <a:endParaRPr lang="ru-RU" sz="2000" dirty="0"/>
        </a:p>
      </dgm:t>
    </dgm:pt>
    <dgm:pt modelId="{5D9257FE-4876-4984-B474-52332DC074BD}" type="parTrans" cxnId="{DA5E9885-207A-47BC-817B-AE12C8DB1483}">
      <dgm:prSet/>
      <dgm:spPr/>
      <dgm:t>
        <a:bodyPr/>
        <a:lstStyle/>
        <a:p>
          <a:endParaRPr lang="ru-RU"/>
        </a:p>
      </dgm:t>
    </dgm:pt>
    <dgm:pt modelId="{329553BC-8E50-4A62-BBEC-BCA38B0AD732}" type="sibTrans" cxnId="{DA5E9885-207A-47BC-817B-AE12C8DB1483}">
      <dgm:prSet/>
      <dgm:spPr/>
      <dgm:t>
        <a:bodyPr/>
        <a:lstStyle/>
        <a:p>
          <a:endParaRPr lang="ru-RU"/>
        </a:p>
      </dgm:t>
    </dgm:pt>
    <dgm:pt modelId="{E16E940C-8295-42E0-9378-27682CE6260A}">
      <dgm:prSet phldrT="[Текст]" custT="1"/>
      <dgm:spPr/>
      <dgm:t>
        <a:bodyPr/>
        <a:lstStyle/>
        <a:p>
          <a:r>
            <a:rPr lang="ru-RU" sz="1800" dirty="0" smtClean="0"/>
            <a:t>Игры с тихим тренажером</a:t>
          </a:r>
          <a:endParaRPr lang="ru-RU" sz="1800" dirty="0"/>
        </a:p>
      </dgm:t>
    </dgm:pt>
    <dgm:pt modelId="{1CAF407D-1295-4051-92D4-E965479184EA}" type="parTrans" cxnId="{F1996438-7120-4862-A313-C8C5B4D3EC88}">
      <dgm:prSet/>
      <dgm:spPr/>
      <dgm:t>
        <a:bodyPr/>
        <a:lstStyle/>
        <a:p>
          <a:endParaRPr lang="ru-RU"/>
        </a:p>
      </dgm:t>
    </dgm:pt>
    <dgm:pt modelId="{5832A975-D0C9-4C81-ABFA-0DFE2E4D3A5E}" type="sibTrans" cxnId="{F1996438-7120-4862-A313-C8C5B4D3EC88}">
      <dgm:prSet/>
      <dgm:spPr/>
      <dgm:t>
        <a:bodyPr/>
        <a:lstStyle/>
        <a:p>
          <a:endParaRPr lang="ru-RU"/>
        </a:p>
      </dgm:t>
    </dgm:pt>
    <dgm:pt modelId="{747C8306-9015-459B-A2BE-B31C39DF5BD1}">
      <dgm:prSet phldrT="[Текст]" custT="1"/>
      <dgm:spPr/>
      <dgm:t>
        <a:bodyPr/>
        <a:lstStyle/>
        <a:p>
          <a:r>
            <a:rPr lang="ru-RU" sz="2000" dirty="0" smtClean="0"/>
            <a:t>«достань ягодку»</a:t>
          </a:r>
        </a:p>
        <a:p>
          <a:r>
            <a:rPr lang="ru-RU" sz="2000" dirty="0" smtClean="0"/>
            <a:t>«пройди по стенке»</a:t>
          </a:r>
        </a:p>
        <a:p>
          <a:r>
            <a:rPr lang="ru-RU" sz="2000" dirty="0" smtClean="0"/>
            <a:t>«допрыгни до палочки»</a:t>
          </a:r>
        </a:p>
        <a:p>
          <a:r>
            <a:rPr lang="ru-RU" sz="2000" dirty="0" smtClean="0"/>
            <a:t>«путаница»</a:t>
          </a:r>
          <a:endParaRPr lang="ru-RU" sz="2000" dirty="0"/>
        </a:p>
      </dgm:t>
    </dgm:pt>
    <dgm:pt modelId="{3D85B072-8A7E-40B0-9ED3-B26775765D99}" type="parTrans" cxnId="{90A6236A-4401-4766-968C-AE9D25A3BDB1}">
      <dgm:prSet/>
      <dgm:spPr/>
      <dgm:t>
        <a:bodyPr/>
        <a:lstStyle/>
        <a:p>
          <a:endParaRPr lang="ru-RU"/>
        </a:p>
      </dgm:t>
    </dgm:pt>
    <dgm:pt modelId="{E36533C0-2EE5-4C28-B470-AA26CE504DAB}" type="sibTrans" cxnId="{90A6236A-4401-4766-968C-AE9D25A3BDB1}">
      <dgm:prSet/>
      <dgm:spPr/>
      <dgm:t>
        <a:bodyPr/>
        <a:lstStyle/>
        <a:p>
          <a:endParaRPr lang="ru-RU"/>
        </a:p>
      </dgm:t>
    </dgm:pt>
    <dgm:pt modelId="{757047FC-5B79-4BF3-AB17-E218A3C637CF}" type="pres">
      <dgm:prSet presAssocID="{D48458E6-F63E-4147-B152-C57106A5EF2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BDB8127-023C-4881-85BE-079777D8FBDF}" type="pres">
      <dgm:prSet presAssocID="{9D2651BB-B232-4812-A319-E0B17D9DC6B0}" presName="root1" presStyleCnt="0"/>
      <dgm:spPr/>
    </dgm:pt>
    <dgm:pt modelId="{30EF4B7B-374D-44BE-9FC9-DEB39C7524F9}" type="pres">
      <dgm:prSet presAssocID="{9D2651BB-B232-4812-A319-E0B17D9DC6B0}" presName="LevelOneTextNode" presStyleLbl="node0" presStyleIdx="0" presStyleCnt="1" custScaleY="227904">
        <dgm:presLayoutVars>
          <dgm:chPref val="3"/>
        </dgm:presLayoutVars>
      </dgm:prSet>
      <dgm:spPr/>
    </dgm:pt>
    <dgm:pt modelId="{1B99DC13-E993-4925-B6C1-C1448DD6218B}" type="pres">
      <dgm:prSet presAssocID="{9D2651BB-B232-4812-A319-E0B17D9DC6B0}" presName="level2hierChild" presStyleCnt="0"/>
      <dgm:spPr/>
    </dgm:pt>
    <dgm:pt modelId="{AFEF0C06-2F51-4F07-9AFB-6FBDB0BAE5F2}" type="pres">
      <dgm:prSet presAssocID="{6007315D-939A-4480-909F-01854F4F14FF}" presName="conn2-1" presStyleLbl="parChTrans1D2" presStyleIdx="0" presStyleCnt="2"/>
      <dgm:spPr/>
    </dgm:pt>
    <dgm:pt modelId="{4892809D-E64B-473B-841D-D2F6D3CF6EEF}" type="pres">
      <dgm:prSet presAssocID="{6007315D-939A-4480-909F-01854F4F14FF}" presName="connTx" presStyleLbl="parChTrans1D2" presStyleIdx="0" presStyleCnt="2"/>
      <dgm:spPr/>
    </dgm:pt>
    <dgm:pt modelId="{82AD2CF2-77E1-4AC0-9923-0C24040A6218}" type="pres">
      <dgm:prSet presAssocID="{F3EF2A71-9E51-470E-8199-DB29E77A7089}" presName="root2" presStyleCnt="0"/>
      <dgm:spPr/>
    </dgm:pt>
    <dgm:pt modelId="{6C36A034-1D15-4C01-AA76-9EEDBD3E24E4}" type="pres">
      <dgm:prSet presAssocID="{F3EF2A71-9E51-470E-8199-DB29E77A7089}" presName="LevelTwoTextNode" presStyleLbl="node2" presStyleIdx="0" presStyleCnt="2" custScaleY="195262">
        <dgm:presLayoutVars>
          <dgm:chPref val="3"/>
        </dgm:presLayoutVars>
      </dgm:prSet>
      <dgm:spPr/>
    </dgm:pt>
    <dgm:pt modelId="{E833BB90-1615-4BFB-BDB4-09B9B8125F94}" type="pres">
      <dgm:prSet presAssocID="{F3EF2A71-9E51-470E-8199-DB29E77A7089}" presName="level3hierChild" presStyleCnt="0"/>
      <dgm:spPr/>
    </dgm:pt>
    <dgm:pt modelId="{41809161-E288-47C6-B702-F84A0F170A63}" type="pres">
      <dgm:prSet presAssocID="{5D9257FE-4876-4984-B474-52332DC074BD}" presName="conn2-1" presStyleLbl="parChTrans1D3" presStyleIdx="0" presStyleCnt="2"/>
      <dgm:spPr/>
    </dgm:pt>
    <dgm:pt modelId="{81111C07-302E-49D2-97F2-781C0EB3EC06}" type="pres">
      <dgm:prSet presAssocID="{5D9257FE-4876-4984-B474-52332DC074BD}" presName="connTx" presStyleLbl="parChTrans1D3" presStyleIdx="0" presStyleCnt="2"/>
      <dgm:spPr/>
    </dgm:pt>
    <dgm:pt modelId="{9B12C91D-C839-4A79-A695-60D87368F678}" type="pres">
      <dgm:prSet presAssocID="{7BAC3136-1FBA-41A0-8717-9292A9680DA2}" presName="root2" presStyleCnt="0"/>
      <dgm:spPr/>
    </dgm:pt>
    <dgm:pt modelId="{2D0ED9D6-D814-426A-BE31-97DDCBB70FF1}" type="pres">
      <dgm:prSet presAssocID="{7BAC3136-1FBA-41A0-8717-9292A9680DA2}" presName="LevelTwoTextNode" presStyleLbl="node3" presStyleIdx="0" presStyleCnt="2" custScaleY="272054" custLinFactNeighborX="-819" custLinFactNeighborY="1222">
        <dgm:presLayoutVars>
          <dgm:chPref val="3"/>
        </dgm:presLayoutVars>
      </dgm:prSet>
      <dgm:spPr/>
    </dgm:pt>
    <dgm:pt modelId="{0BA93368-DF51-4B69-B32A-C63F71393A5A}" type="pres">
      <dgm:prSet presAssocID="{7BAC3136-1FBA-41A0-8717-9292A9680DA2}" presName="level3hierChild" presStyleCnt="0"/>
      <dgm:spPr/>
    </dgm:pt>
    <dgm:pt modelId="{955A49F3-3927-40DB-BBF2-C5A034456E48}" type="pres">
      <dgm:prSet presAssocID="{1CAF407D-1295-4051-92D4-E965479184EA}" presName="conn2-1" presStyleLbl="parChTrans1D2" presStyleIdx="1" presStyleCnt="2"/>
      <dgm:spPr/>
    </dgm:pt>
    <dgm:pt modelId="{600A54E9-2C71-4EFA-BD26-928E487CC9FB}" type="pres">
      <dgm:prSet presAssocID="{1CAF407D-1295-4051-92D4-E965479184EA}" presName="connTx" presStyleLbl="parChTrans1D2" presStyleIdx="1" presStyleCnt="2"/>
      <dgm:spPr/>
    </dgm:pt>
    <dgm:pt modelId="{49DC776B-BF47-4484-B8EE-DF0A1D84BB03}" type="pres">
      <dgm:prSet presAssocID="{E16E940C-8295-42E0-9378-27682CE6260A}" presName="root2" presStyleCnt="0"/>
      <dgm:spPr/>
    </dgm:pt>
    <dgm:pt modelId="{A77ED8AD-9CBB-4556-A36E-498CDC5E8DE7}" type="pres">
      <dgm:prSet presAssocID="{E16E940C-8295-42E0-9378-27682CE6260A}" presName="LevelTwoTextNode" presStyleLbl="node2" presStyleIdx="1" presStyleCnt="2" custScaleY="177181" custLinFactNeighborX="3803" custLinFactNeighborY="8246">
        <dgm:presLayoutVars>
          <dgm:chPref val="3"/>
        </dgm:presLayoutVars>
      </dgm:prSet>
      <dgm:spPr/>
    </dgm:pt>
    <dgm:pt modelId="{18338CB0-9AAE-4733-A2E6-00BA93B71192}" type="pres">
      <dgm:prSet presAssocID="{E16E940C-8295-42E0-9378-27682CE6260A}" presName="level3hierChild" presStyleCnt="0"/>
      <dgm:spPr/>
    </dgm:pt>
    <dgm:pt modelId="{2D02B84A-4D6B-4ACF-B58F-824F2AD72684}" type="pres">
      <dgm:prSet presAssocID="{3D85B072-8A7E-40B0-9ED3-B26775765D99}" presName="conn2-1" presStyleLbl="parChTrans1D3" presStyleIdx="1" presStyleCnt="2"/>
      <dgm:spPr/>
    </dgm:pt>
    <dgm:pt modelId="{FE64A5CC-D9E0-439B-9C09-407265250CA5}" type="pres">
      <dgm:prSet presAssocID="{3D85B072-8A7E-40B0-9ED3-B26775765D99}" presName="connTx" presStyleLbl="parChTrans1D3" presStyleIdx="1" presStyleCnt="2"/>
      <dgm:spPr/>
    </dgm:pt>
    <dgm:pt modelId="{17890CA4-0E57-4659-8F08-ED240089CE7E}" type="pres">
      <dgm:prSet presAssocID="{747C8306-9015-459B-A2BE-B31C39DF5BD1}" presName="root2" presStyleCnt="0"/>
      <dgm:spPr/>
    </dgm:pt>
    <dgm:pt modelId="{AADF674C-3EE3-4957-A01D-E8C7B292C976}" type="pres">
      <dgm:prSet presAssocID="{747C8306-9015-459B-A2BE-B31C39DF5BD1}" presName="LevelTwoTextNode" presStyleLbl="node3" presStyleIdx="1" presStyleCnt="2" custScaleY="216779" custLinFactNeighborX="-906" custLinFactNeighborY="99633">
        <dgm:presLayoutVars>
          <dgm:chPref val="3"/>
        </dgm:presLayoutVars>
      </dgm:prSet>
      <dgm:spPr/>
    </dgm:pt>
    <dgm:pt modelId="{F1BEC878-6727-4A39-BAB6-1BD652C5109D}" type="pres">
      <dgm:prSet presAssocID="{747C8306-9015-459B-A2BE-B31C39DF5BD1}" presName="level3hierChild" presStyleCnt="0"/>
      <dgm:spPr/>
    </dgm:pt>
  </dgm:ptLst>
  <dgm:cxnLst>
    <dgm:cxn modelId="{0D54B308-2748-4A14-9A56-1CB7C1ED9AB7}" type="presOf" srcId="{5D9257FE-4876-4984-B474-52332DC074BD}" destId="{41809161-E288-47C6-B702-F84A0F170A63}" srcOrd="0" destOrd="0" presId="urn:microsoft.com/office/officeart/2005/8/layout/hierarchy2"/>
    <dgm:cxn modelId="{7377C24F-BCB5-40F8-8B17-992C2EB54231}" srcId="{D48458E6-F63E-4147-B152-C57106A5EF27}" destId="{9D2651BB-B232-4812-A319-E0B17D9DC6B0}" srcOrd="0" destOrd="0" parTransId="{EB73BE98-73E8-45D7-AE57-9D696E99742B}" sibTransId="{D1DD2606-481F-4D54-8681-9FBF134FE241}"/>
    <dgm:cxn modelId="{F1996438-7120-4862-A313-C8C5B4D3EC88}" srcId="{9D2651BB-B232-4812-A319-E0B17D9DC6B0}" destId="{E16E940C-8295-42E0-9378-27682CE6260A}" srcOrd="1" destOrd="0" parTransId="{1CAF407D-1295-4051-92D4-E965479184EA}" sibTransId="{5832A975-D0C9-4C81-ABFA-0DFE2E4D3A5E}"/>
    <dgm:cxn modelId="{55101F67-29A9-4A56-9AA2-59DE79C3EE5E}" type="presOf" srcId="{5D9257FE-4876-4984-B474-52332DC074BD}" destId="{81111C07-302E-49D2-97F2-781C0EB3EC06}" srcOrd="1" destOrd="0" presId="urn:microsoft.com/office/officeart/2005/8/layout/hierarchy2"/>
    <dgm:cxn modelId="{3B646CA2-2EDD-4659-8E49-5A6BE87D7507}" type="presOf" srcId="{1CAF407D-1295-4051-92D4-E965479184EA}" destId="{600A54E9-2C71-4EFA-BD26-928E487CC9FB}" srcOrd="1" destOrd="0" presId="urn:microsoft.com/office/officeart/2005/8/layout/hierarchy2"/>
    <dgm:cxn modelId="{E1602FF0-4999-4D3E-A2D5-5A7F11FCF28C}" type="presOf" srcId="{3D85B072-8A7E-40B0-9ED3-B26775765D99}" destId="{FE64A5CC-D9E0-439B-9C09-407265250CA5}" srcOrd="1" destOrd="0" presId="urn:microsoft.com/office/officeart/2005/8/layout/hierarchy2"/>
    <dgm:cxn modelId="{D953EF34-6861-4391-B65D-887DCBE424A6}" type="presOf" srcId="{747C8306-9015-459B-A2BE-B31C39DF5BD1}" destId="{AADF674C-3EE3-4957-A01D-E8C7B292C976}" srcOrd="0" destOrd="0" presId="urn:microsoft.com/office/officeart/2005/8/layout/hierarchy2"/>
    <dgm:cxn modelId="{DA5E9885-207A-47BC-817B-AE12C8DB1483}" srcId="{F3EF2A71-9E51-470E-8199-DB29E77A7089}" destId="{7BAC3136-1FBA-41A0-8717-9292A9680DA2}" srcOrd="0" destOrd="0" parTransId="{5D9257FE-4876-4984-B474-52332DC074BD}" sibTransId="{329553BC-8E50-4A62-BBEC-BCA38B0AD732}"/>
    <dgm:cxn modelId="{2C8C0EC9-52DB-4501-8414-D46E19C754AD}" type="presOf" srcId="{E16E940C-8295-42E0-9378-27682CE6260A}" destId="{A77ED8AD-9CBB-4556-A36E-498CDC5E8DE7}" srcOrd="0" destOrd="0" presId="urn:microsoft.com/office/officeart/2005/8/layout/hierarchy2"/>
    <dgm:cxn modelId="{4A7166A9-AEC0-4521-ADF0-CC81A81CABC2}" type="presOf" srcId="{7BAC3136-1FBA-41A0-8717-9292A9680DA2}" destId="{2D0ED9D6-D814-426A-BE31-97DDCBB70FF1}" srcOrd="0" destOrd="0" presId="urn:microsoft.com/office/officeart/2005/8/layout/hierarchy2"/>
    <dgm:cxn modelId="{0FDACABA-E4F4-4535-990C-9452CA701FCC}" type="presOf" srcId="{6007315D-939A-4480-909F-01854F4F14FF}" destId="{AFEF0C06-2F51-4F07-9AFB-6FBDB0BAE5F2}" srcOrd="0" destOrd="0" presId="urn:microsoft.com/office/officeart/2005/8/layout/hierarchy2"/>
    <dgm:cxn modelId="{5ED3B5E5-8AD5-4790-9538-54E399D4B02E}" srcId="{9D2651BB-B232-4812-A319-E0B17D9DC6B0}" destId="{F3EF2A71-9E51-470E-8199-DB29E77A7089}" srcOrd="0" destOrd="0" parTransId="{6007315D-939A-4480-909F-01854F4F14FF}" sibTransId="{5B013043-926C-4AB0-95BF-67CF652482D8}"/>
    <dgm:cxn modelId="{90A6236A-4401-4766-968C-AE9D25A3BDB1}" srcId="{E16E940C-8295-42E0-9378-27682CE6260A}" destId="{747C8306-9015-459B-A2BE-B31C39DF5BD1}" srcOrd="0" destOrd="0" parTransId="{3D85B072-8A7E-40B0-9ED3-B26775765D99}" sibTransId="{E36533C0-2EE5-4C28-B470-AA26CE504DAB}"/>
    <dgm:cxn modelId="{8D081049-B890-454D-9D36-F55724199741}" type="presOf" srcId="{9D2651BB-B232-4812-A319-E0B17D9DC6B0}" destId="{30EF4B7B-374D-44BE-9FC9-DEB39C7524F9}" srcOrd="0" destOrd="0" presId="urn:microsoft.com/office/officeart/2005/8/layout/hierarchy2"/>
    <dgm:cxn modelId="{B22C12D5-B50C-4353-B426-DDBE5C87D74D}" type="presOf" srcId="{6007315D-939A-4480-909F-01854F4F14FF}" destId="{4892809D-E64B-473B-841D-D2F6D3CF6EEF}" srcOrd="1" destOrd="0" presId="urn:microsoft.com/office/officeart/2005/8/layout/hierarchy2"/>
    <dgm:cxn modelId="{EA20FD40-C80A-46AE-8256-5A3B803A9615}" type="presOf" srcId="{3D85B072-8A7E-40B0-9ED3-B26775765D99}" destId="{2D02B84A-4D6B-4ACF-B58F-824F2AD72684}" srcOrd="0" destOrd="0" presId="urn:microsoft.com/office/officeart/2005/8/layout/hierarchy2"/>
    <dgm:cxn modelId="{558B1F5D-A0BF-4FFF-8880-7261B7341B57}" type="presOf" srcId="{1CAF407D-1295-4051-92D4-E965479184EA}" destId="{955A49F3-3927-40DB-BBF2-C5A034456E48}" srcOrd="0" destOrd="0" presId="urn:microsoft.com/office/officeart/2005/8/layout/hierarchy2"/>
    <dgm:cxn modelId="{794798BF-3220-4B4A-8340-44D38DCE92EA}" type="presOf" srcId="{F3EF2A71-9E51-470E-8199-DB29E77A7089}" destId="{6C36A034-1D15-4C01-AA76-9EEDBD3E24E4}" srcOrd="0" destOrd="0" presId="urn:microsoft.com/office/officeart/2005/8/layout/hierarchy2"/>
    <dgm:cxn modelId="{37688C30-8952-4266-9C05-65DB5F6732EA}" type="presOf" srcId="{D48458E6-F63E-4147-B152-C57106A5EF27}" destId="{757047FC-5B79-4BF3-AB17-E218A3C637CF}" srcOrd="0" destOrd="0" presId="urn:microsoft.com/office/officeart/2005/8/layout/hierarchy2"/>
    <dgm:cxn modelId="{42E4D9D0-D71D-49A9-BE33-5FBF62D255CC}" type="presParOf" srcId="{757047FC-5B79-4BF3-AB17-E218A3C637CF}" destId="{3BDB8127-023C-4881-85BE-079777D8FBDF}" srcOrd="0" destOrd="0" presId="urn:microsoft.com/office/officeart/2005/8/layout/hierarchy2"/>
    <dgm:cxn modelId="{F44AFB8B-0039-48E7-8B05-3C2846249C16}" type="presParOf" srcId="{3BDB8127-023C-4881-85BE-079777D8FBDF}" destId="{30EF4B7B-374D-44BE-9FC9-DEB39C7524F9}" srcOrd="0" destOrd="0" presId="urn:microsoft.com/office/officeart/2005/8/layout/hierarchy2"/>
    <dgm:cxn modelId="{888612D3-2608-4671-993D-4375FE8A7371}" type="presParOf" srcId="{3BDB8127-023C-4881-85BE-079777D8FBDF}" destId="{1B99DC13-E993-4925-B6C1-C1448DD6218B}" srcOrd="1" destOrd="0" presId="urn:microsoft.com/office/officeart/2005/8/layout/hierarchy2"/>
    <dgm:cxn modelId="{B993C219-D1FA-42F2-83C1-D4939964B608}" type="presParOf" srcId="{1B99DC13-E993-4925-B6C1-C1448DD6218B}" destId="{AFEF0C06-2F51-4F07-9AFB-6FBDB0BAE5F2}" srcOrd="0" destOrd="0" presId="urn:microsoft.com/office/officeart/2005/8/layout/hierarchy2"/>
    <dgm:cxn modelId="{0E2B5B8D-37B7-481C-88B6-C42FA758539E}" type="presParOf" srcId="{AFEF0C06-2F51-4F07-9AFB-6FBDB0BAE5F2}" destId="{4892809D-E64B-473B-841D-D2F6D3CF6EEF}" srcOrd="0" destOrd="0" presId="urn:microsoft.com/office/officeart/2005/8/layout/hierarchy2"/>
    <dgm:cxn modelId="{230E9EAE-9D34-4366-9B6F-128B930D78A4}" type="presParOf" srcId="{1B99DC13-E993-4925-B6C1-C1448DD6218B}" destId="{82AD2CF2-77E1-4AC0-9923-0C24040A6218}" srcOrd="1" destOrd="0" presId="urn:microsoft.com/office/officeart/2005/8/layout/hierarchy2"/>
    <dgm:cxn modelId="{C29C44F7-3D47-4B86-98E4-FB61EA11C3A3}" type="presParOf" srcId="{82AD2CF2-77E1-4AC0-9923-0C24040A6218}" destId="{6C36A034-1D15-4C01-AA76-9EEDBD3E24E4}" srcOrd="0" destOrd="0" presId="urn:microsoft.com/office/officeart/2005/8/layout/hierarchy2"/>
    <dgm:cxn modelId="{B37FF5C5-EC2B-44BB-A2FD-8538ACC94370}" type="presParOf" srcId="{82AD2CF2-77E1-4AC0-9923-0C24040A6218}" destId="{E833BB90-1615-4BFB-BDB4-09B9B8125F94}" srcOrd="1" destOrd="0" presId="urn:microsoft.com/office/officeart/2005/8/layout/hierarchy2"/>
    <dgm:cxn modelId="{ED829123-3BEF-4B55-866C-C9C23430E999}" type="presParOf" srcId="{E833BB90-1615-4BFB-BDB4-09B9B8125F94}" destId="{41809161-E288-47C6-B702-F84A0F170A63}" srcOrd="0" destOrd="0" presId="urn:microsoft.com/office/officeart/2005/8/layout/hierarchy2"/>
    <dgm:cxn modelId="{1D402F31-9F58-4A69-AD30-77EE7252D5DC}" type="presParOf" srcId="{41809161-E288-47C6-B702-F84A0F170A63}" destId="{81111C07-302E-49D2-97F2-781C0EB3EC06}" srcOrd="0" destOrd="0" presId="urn:microsoft.com/office/officeart/2005/8/layout/hierarchy2"/>
    <dgm:cxn modelId="{A10E2060-AE8F-4AC3-937E-B7A2CB481551}" type="presParOf" srcId="{E833BB90-1615-4BFB-BDB4-09B9B8125F94}" destId="{9B12C91D-C839-4A79-A695-60D87368F678}" srcOrd="1" destOrd="0" presId="urn:microsoft.com/office/officeart/2005/8/layout/hierarchy2"/>
    <dgm:cxn modelId="{0E9B4C57-2CF4-4190-8E5F-4CFEBBB72DB5}" type="presParOf" srcId="{9B12C91D-C839-4A79-A695-60D87368F678}" destId="{2D0ED9D6-D814-426A-BE31-97DDCBB70FF1}" srcOrd="0" destOrd="0" presId="urn:microsoft.com/office/officeart/2005/8/layout/hierarchy2"/>
    <dgm:cxn modelId="{2D7CF013-6EA1-471E-948A-48D90736E786}" type="presParOf" srcId="{9B12C91D-C839-4A79-A695-60D87368F678}" destId="{0BA93368-DF51-4B69-B32A-C63F71393A5A}" srcOrd="1" destOrd="0" presId="urn:microsoft.com/office/officeart/2005/8/layout/hierarchy2"/>
    <dgm:cxn modelId="{010749A1-814D-43BF-AAB3-371E7B75B558}" type="presParOf" srcId="{1B99DC13-E993-4925-B6C1-C1448DD6218B}" destId="{955A49F3-3927-40DB-BBF2-C5A034456E48}" srcOrd="2" destOrd="0" presId="urn:microsoft.com/office/officeart/2005/8/layout/hierarchy2"/>
    <dgm:cxn modelId="{FA9CAF1E-4452-4115-BAC8-9E6053762F22}" type="presParOf" srcId="{955A49F3-3927-40DB-BBF2-C5A034456E48}" destId="{600A54E9-2C71-4EFA-BD26-928E487CC9FB}" srcOrd="0" destOrd="0" presId="urn:microsoft.com/office/officeart/2005/8/layout/hierarchy2"/>
    <dgm:cxn modelId="{D75795DA-3A85-4DD7-A686-A9AFD0DE0E1F}" type="presParOf" srcId="{1B99DC13-E993-4925-B6C1-C1448DD6218B}" destId="{49DC776B-BF47-4484-B8EE-DF0A1D84BB03}" srcOrd="3" destOrd="0" presId="urn:microsoft.com/office/officeart/2005/8/layout/hierarchy2"/>
    <dgm:cxn modelId="{66A982EA-CD11-4BEF-9A8B-769E117573B0}" type="presParOf" srcId="{49DC776B-BF47-4484-B8EE-DF0A1D84BB03}" destId="{A77ED8AD-9CBB-4556-A36E-498CDC5E8DE7}" srcOrd="0" destOrd="0" presId="urn:microsoft.com/office/officeart/2005/8/layout/hierarchy2"/>
    <dgm:cxn modelId="{C287529F-7B6C-41BC-8434-BF8601167485}" type="presParOf" srcId="{49DC776B-BF47-4484-B8EE-DF0A1D84BB03}" destId="{18338CB0-9AAE-4733-A2E6-00BA93B71192}" srcOrd="1" destOrd="0" presId="urn:microsoft.com/office/officeart/2005/8/layout/hierarchy2"/>
    <dgm:cxn modelId="{F16E1896-B4FB-4193-B227-9DC00AE5FFFB}" type="presParOf" srcId="{18338CB0-9AAE-4733-A2E6-00BA93B71192}" destId="{2D02B84A-4D6B-4ACF-B58F-824F2AD72684}" srcOrd="0" destOrd="0" presId="urn:microsoft.com/office/officeart/2005/8/layout/hierarchy2"/>
    <dgm:cxn modelId="{B6C2FB47-0C62-4960-95D0-A206FA49EEE4}" type="presParOf" srcId="{2D02B84A-4D6B-4ACF-B58F-824F2AD72684}" destId="{FE64A5CC-D9E0-439B-9C09-407265250CA5}" srcOrd="0" destOrd="0" presId="urn:microsoft.com/office/officeart/2005/8/layout/hierarchy2"/>
    <dgm:cxn modelId="{C1791BE3-F370-4B97-B10D-07AFB70FB3A1}" type="presParOf" srcId="{18338CB0-9AAE-4733-A2E6-00BA93B71192}" destId="{17890CA4-0E57-4659-8F08-ED240089CE7E}" srcOrd="1" destOrd="0" presId="urn:microsoft.com/office/officeart/2005/8/layout/hierarchy2"/>
    <dgm:cxn modelId="{4AFECFDA-C248-43C5-AA9A-50EE862DE0FB}" type="presParOf" srcId="{17890CA4-0E57-4659-8F08-ED240089CE7E}" destId="{AADF674C-3EE3-4957-A01D-E8C7B292C976}" srcOrd="0" destOrd="0" presId="urn:microsoft.com/office/officeart/2005/8/layout/hierarchy2"/>
    <dgm:cxn modelId="{3EA9EB3F-F895-4A25-AA90-C81CF107A1B0}" type="presParOf" srcId="{17890CA4-0E57-4659-8F08-ED240089CE7E}" destId="{F1BEC878-6727-4A39-BAB6-1BD652C5109D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6DFD7-F16A-46B5-A80B-EE1E2ADC8E22}" type="datetimeFigureOut">
              <a:rPr lang="ru-RU" smtClean="0"/>
              <a:t>01.02.2015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7E85B3-7B90-4D69-BA37-6CCC7A3E2EE5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533400"/>
            <a:ext cx="5715040" cy="16097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Презентация на тему: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39864"/>
            <a:ext cx="6643734" cy="217515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Двигательная активность дошкольников</a:t>
            </a:r>
            <a:endParaRPr lang="ru-RU" sz="4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357454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Придавая особую значимость роли двигательной активности в укреплении здоровья дошкольников, необходимо определить приоритеты в режиме дня.</a:t>
            </a:r>
            <a:endParaRPr lang="ru-RU" sz="3600" i="1" dirty="0"/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3071811"/>
            <a:ext cx="3786214" cy="3448064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01122" cy="257176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Первое </a:t>
            </a:r>
            <a:r>
              <a:rPr lang="ru-RU" sz="2400" dirty="0" smtClean="0"/>
              <a:t>место в двигательном режиме детей принадлежит физкультурно-оздоровительным занятиям. К ним относятся общеизвестные виды двигательной деятельности: утренняя гимнастика, подвижные игры и физические упражнения во время прогулок, физкультминутки на занятиях с умственной нагрузкой, двигательные разминки между занятиями и т.д.</a:t>
            </a:r>
            <a:endParaRPr lang="ru-RU" sz="2400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3500438"/>
            <a:ext cx="4857783" cy="2928958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Второе место </a:t>
            </a:r>
            <a:r>
              <a:rPr lang="ru-RU" sz="3200" dirty="0" smtClean="0"/>
              <a:t>в двигательном режиме детей занимают учебные занятия по физической культуре — как основная форма обучения двигательным навыкам и развития оптимальной </a:t>
            </a:r>
            <a:r>
              <a:rPr lang="ru-RU" sz="3200" dirty="0" smtClean="0"/>
              <a:t>двигательной активности</a:t>
            </a:r>
            <a:r>
              <a:rPr lang="ru-RU" sz="3200" dirty="0" smtClean="0"/>
              <a:t> детей. </a:t>
            </a:r>
            <a:endParaRPr lang="ru-RU" sz="3200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714620"/>
            <a:ext cx="4857784" cy="3643338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50033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Третье место </a:t>
            </a:r>
            <a:r>
              <a:rPr lang="ru-RU" sz="2400" dirty="0" smtClean="0"/>
              <a:t>отводится самостоятельной двигательной деятельности, возникающей по инициативе детей. Она даёт широкий простор для проявления их индивидуальных двигательных возможностей. Самостоятельная деятельность является важным источником активности и саморазвития ребёнка.</a:t>
            </a:r>
            <a:endParaRPr lang="ru-RU" sz="2400" dirty="0"/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3357562"/>
            <a:ext cx="2928958" cy="3000396"/>
          </a:xfrm>
        </p:spPr>
      </p:pic>
      <p:pic>
        <p:nvPicPr>
          <p:cNvPr id="6" name="Содержимое 5" descr="i (3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3214686"/>
            <a:ext cx="2714643" cy="3071834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1451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Прогулка </a:t>
            </a:r>
            <a:r>
              <a:rPr lang="ru-RU" sz="3200" dirty="0" smtClean="0"/>
              <a:t>– наиболее благоприятное время для подвижных игр и физических упражнений. </a:t>
            </a:r>
            <a:endParaRPr lang="ru-RU" sz="3200" dirty="0"/>
          </a:p>
        </p:txBody>
      </p:sp>
      <p:pic>
        <p:nvPicPr>
          <p:cNvPr id="5" name="Содержимое 4" descr="i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571744"/>
            <a:ext cx="3500461" cy="3500461"/>
          </a:xfrm>
        </p:spPr>
      </p:pic>
      <p:pic>
        <p:nvPicPr>
          <p:cNvPr id="6" name="Содержимое 5" descr="i (8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2928934"/>
            <a:ext cx="3500461" cy="2786081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305800" cy="4500594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Таким образом, двигательный режим дошкольника с оздоровительной направленностью, включающий в себя наиболее приоритетные формы физического воспитания, позволяет сформировать необходимый объём и производить контроль двигательной активности детей в дошкольном учреждении.</a:t>
            </a:r>
            <a:endParaRPr lang="ru-RU" sz="3600" b="1" i="1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pic>
        <p:nvPicPr>
          <p:cNvPr id="5" name="Содержимое 4" descr="019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071678"/>
            <a:ext cx="3929090" cy="4214842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15328" cy="5286412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В общей системе всестороннего и гармоничного развития человека физическое воспитание ребенка дошкольного возраста занимает особое место. В дошкольном возрасте закладываются основы крепкого здоровья, правильного физического развития, высокой работоспособности. В эти годы происходит становление двигательной деятельности, а также начальное воспитание физических качеств.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15328" cy="2466018"/>
          </a:xfrm>
        </p:spPr>
        <p:txBody>
          <a:bodyPr>
            <a:normAutofit/>
          </a:bodyPr>
          <a:lstStyle/>
          <a:p>
            <a:r>
              <a:rPr lang="ru-RU" sz="3200" b="0" dirty="0" smtClean="0"/>
              <a:t>Под </a:t>
            </a:r>
            <a:r>
              <a:rPr lang="ru-RU" sz="3200" dirty="0" smtClean="0"/>
              <a:t>двигательной активностью</a:t>
            </a:r>
            <a:r>
              <a:rPr lang="ru-RU" sz="3200" b="0" dirty="0" smtClean="0"/>
              <a:t> понимается суммарное количество двигательных действий, выполняемых человеком в процессе повседневной жизни.</a:t>
            </a:r>
            <a:endParaRPr lang="ru-RU" sz="3200" dirty="0"/>
          </a:p>
        </p:txBody>
      </p:sp>
      <p:pic>
        <p:nvPicPr>
          <p:cNvPr id="5" name="Содержимое 4" descr="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786058"/>
            <a:ext cx="4389437" cy="4071942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242048" cy="4857784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> </a:t>
            </a:r>
            <a:r>
              <a:rPr lang="ru-RU" sz="4800" b="0" dirty="0" smtClean="0"/>
              <a:t>В теории и методике физического воспитания выделяют: </a:t>
            </a:r>
            <a:br>
              <a:rPr lang="ru-RU" sz="4800" b="0" dirty="0" smtClean="0"/>
            </a:br>
            <a:r>
              <a:rPr lang="ru-RU" sz="4800" b="0" dirty="0" smtClean="0"/>
              <a:t>1. регламентированную;</a:t>
            </a:r>
            <a:br>
              <a:rPr lang="ru-RU" sz="4800" b="0" dirty="0" smtClean="0"/>
            </a:br>
            <a:r>
              <a:rPr lang="ru-RU" sz="4800" b="0" dirty="0" smtClean="0"/>
              <a:t>2. частично-регламентирующую;</a:t>
            </a:r>
            <a:br>
              <a:rPr lang="ru-RU" sz="4800" b="0" dirty="0" smtClean="0"/>
            </a:br>
            <a:r>
              <a:rPr lang="ru-RU" sz="4800" b="0" dirty="0" smtClean="0"/>
              <a:t>3. нерегламентированную двигательную активность</a:t>
            </a:r>
            <a:endParaRPr lang="ru-RU" sz="48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572560" cy="5225242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 smtClean="0"/>
              <a:t>-</a:t>
            </a:r>
            <a:r>
              <a:rPr lang="ru-RU" sz="2400" dirty="0" smtClean="0"/>
              <a:t>Регламентированная </a:t>
            </a:r>
            <a:r>
              <a:rPr lang="ru-RU" sz="2400" dirty="0" smtClean="0"/>
              <a:t>двигательная активность представляет собой суммарный объем специально избираемых и направленно воздействующих на организм дошкольников физических упражнений и двигательных действий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-Частично-регламентированная </a:t>
            </a:r>
            <a:r>
              <a:rPr lang="ru-RU" sz="2400" dirty="0" smtClean="0"/>
              <a:t>двигательная активность- это объём двигательных действий, возникающих по ходу решения двигательных задач (например, во время выполнения подвижных игр</a:t>
            </a:r>
            <a:r>
              <a:rPr lang="ru-RU" sz="2400" dirty="0" smtClean="0"/>
              <a:t>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-Нерегламентированная </a:t>
            </a:r>
            <a:r>
              <a:rPr lang="ru-RU" sz="2400" dirty="0" smtClean="0"/>
              <a:t>двигательная активность включает объём спонтанно выполняемых двигательных действий (например, в быту).</a:t>
            </a:r>
            <a:endParaRPr lang="ru-RU" sz="24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2286016"/>
          </a:xfrm>
        </p:spPr>
        <p:txBody>
          <a:bodyPr/>
          <a:lstStyle/>
          <a:p>
            <a:r>
              <a:rPr lang="ru-RU" sz="2800" b="0" dirty="0" smtClean="0">
                <a:solidFill>
                  <a:schemeClr val="bg1"/>
                </a:solidFill>
              </a:rPr>
              <a:t>Двигательная активность — это естественная потребность детей в движении, удовлетворение которой является важнейшим условием гармоничного развития ребёнка, состояние его здоровья. 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000372"/>
            <a:ext cx="7772400" cy="35719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Это условие требует от педагога детальной продуманности, четкой организации режима детей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- чередование </a:t>
            </a:r>
            <a:r>
              <a:rPr lang="ru-RU" dirty="0" smtClean="0"/>
              <a:t>активной и пассивной деятельности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- </a:t>
            </a:r>
            <a:r>
              <a:rPr lang="ru-RU" dirty="0" smtClean="0"/>
              <a:t>увеличение общей и моторной плотности всех форм физического воспитания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- </a:t>
            </a:r>
            <a:r>
              <a:rPr lang="ru-RU" dirty="0" smtClean="0"/>
              <a:t>использование организованных, индивидуальных, самостоятельных занятий по физическому воспитанию.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64333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400" dirty="0" smtClean="0"/>
              <a:t>Педагогу следует знать о возможных отклонениях в двигательном развитии детей и стоящими в связи с этим задачами воспитания. Специалисты выделяют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- малую подвижность и частые периоды бездействия у детей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- большую </a:t>
            </a:r>
            <a:r>
              <a:rPr lang="ru-RU" sz="2400" dirty="0" smtClean="0"/>
              <a:t>подвижность с высокой интенсивностью движений,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однообразие </a:t>
            </a:r>
            <a:r>
              <a:rPr lang="ru-RU" sz="2400" dirty="0" smtClean="0"/>
              <a:t>или трафаретность движений, их бесцельность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- отсутствие </a:t>
            </a:r>
            <a:r>
              <a:rPr lang="ru-RU" sz="2400" dirty="0" smtClean="0"/>
              <a:t>творчества в двигательной деятельности.</a:t>
            </a:r>
            <a:br>
              <a:rPr lang="ru-RU" sz="2400" dirty="0" smtClean="0"/>
            </a:br>
            <a:r>
              <a:rPr lang="ru-RU" sz="2400" dirty="0" smtClean="0"/>
              <a:t>  </a:t>
            </a:r>
            <a:endParaRPr lang="ru-RU" sz="2400" dirty="0"/>
          </a:p>
        </p:txBody>
      </p:sp>
      <p:pic>
        <p:nvPicPr>
          <p:cNvPr id="5" name="Содержимое 4" descr="sport86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2976" y="3643314"/>
            <a:ext cx="3143272" cy="3071834"/>
          </a:xfrm>
        </p:spPr>
      </p:pic>
      <p:pic>
        <p:nvPicPr>
          <p:cNvPr id="6" name="Содержимое 5" descr="i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3714752"/>
            <a:ext cx="3714776" cy="3000396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813"/>
          <a:ext cx="8715436" cy="5538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967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310</Words>
  <Application>Microsoft Office PowerPoint</Application>
  <PresentationFormat>Экран 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на тему:</vt:lpstr>
      <vt:lpstr>В общей системе всестороннего и гармоничного развития человека физическое воспитание ребенка дошкольного возраста занимает особое место. В дошкольном возрасте закладываются основы крепкого здоровья, правильного физического развития, высокой работоспособности. В эти годы происходит становление двигательной деятельности, а также начальное воспитание физических качеств.</vt:lpstr>
      <vt:lpstr>Под двигательной активностью понимается суммарное количество двигательных действий, выполняемых человеком в процессе повседневной жизни.</vt:lpstr>
      <vt:lpstr> В теории и методике физического воспитания выделяют:  1. регламентированную; 2. частично-регламентирующую; 3. нерегламентированную двигательную активность</vt:lpstr>
      <vt:lpstr>-Регламентированная двигательная активность представляет собой суммарный объем специально избираемых и направленно воздействующих на организм дошкольников физических упражнений и двигательных действий.  -Частично-регламентированная двигательная активность- это объём двигательных действий, возникающих по ходу решения двигательных задач (например, во время выполнения подвижных игр).  -Нерегламентированная двигательная активность включает объём спонтанно выполняемых двигательных действий (например, в быту).</vt:lpstr>
      <vt:lpstr>Двигательная активность — это естественная потребность детей в движении, удовлетворение которой является важнейшим условием гармоничного развития ребёнка, состояние его здоровья. </vt:lpstr>
      <vt:lpstr>Педагогу следует знать о возможных отклонениях в двигательном развитии детей и стоящими в связи с этим задачами воспитания. Специалисты выделяют:       - малую подвижность и частые периоды бездействия у детей;       - большую подвижность с высокой интенсивностью движений,  однообразие или трафаретность движений, их бесцельность;       - отсутствие творчества в двигательной деятельности.   </vt:lpstr>
      <vt:lpstr>Слайд 8</vt:lpstr>
      <vt:lpstr>Слайд 9</vt:lpstr>
      <vt:lpstr>Придавая особую значимость роли двигательной активности в укреплении здоровья дошкольников, необходимо определить приоритеты в режиме дня.</vt:lpstr>
      <vt:lpstr>Первое место в двигательном режиме детей принадлежит физкультурно-оздоровительным занятиям. К ним относятся общеизвестные виды двигательной деятельности: утренняя гимнастика, подвижные игры и физические упражнения во время прогулок, физкультминутки на занятиях с умственной нагрузкой, двигательные разминки между занятиями и т.д.</vt:lpstr>
      <vt:lpstr>Второе место в двигательном режиме детей занимают учебные занятия по физической культуре — как основная форма обучения двигательным навыкам и развития оптимальной двигательной активности детей. </vt:lpstr>
      <vt:lpstr>Третье место отводится самостоятельной двигательной деятельности, возникающей по инициативе детей. Она даёт широкий простор для проявления их индивидуальных двигательных возможностей. Самостоятельная деятельность является важным источником активности и саморазвития ребёнка.</vt:lpstr>
      <vt:lpstr>Прогулка – наиболее благоприятное время для подвижных игр и физических упражнений. </vt:lpstr>
      <vt:lpstr>Таким образом, двигательный режим дошкольника с оздоровительной направленностью, включающий в себя наиболее приоритетные формы физического воспитания, позволяет сформировать необходимый объём и производить контроль двигательной активности детей в дошкольном учреждении.</vt:lpstr>
      <vt:lpstr>      Спасибо за внимание</vt:lpstr>
    </vt:vector>
  </TitlesOfParts>
  <Company>Kimry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</dc:title>
  <dc:creator>IGOR</dc:creator>
  <cp:lastModifiedBy>IGOR</cp:lastModifiedBy>
  <cp:revision>16</cp:revision>
  <dcterms:created xsi:type="dcterms:W3CDTF">2015-02-01T12:20:29Z</dcterms:created>
  <dcterms:modified xsi:type="dcterms:W3CDTF">2015-02-01T14:54:49Z</dcterms:modified>
</cp:coreProperties>
</file>